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2074" y="5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74</cp:revision>
  <dcterms:created xsi:type="dcterms:W3CDTF">2016-06-30T08:52:21Z</dcterms:created>
  <dcterms:modified xsi:type="dcterms:W3CDTF">2017-02-02T21:33:04Z</dcterms:modified>
</cp:coreProperties>
</file>